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6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8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0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8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6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6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0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8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6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0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5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3E04D-0FAE-48E9-B25F-E1C8100CAA38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5C49-230A-40A0-BEE0-CEDAB9CF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3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«Применение ИКТ-технологий в развитии детей с расстройствами аутистического спектра»</a:t>
            </a:r>
            <a:b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Педагог-психолог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Е.Н.Полухина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73927"/>
            <a:ext cx="5841167" cy="38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0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 (сентябрь 2016 – октябрь 2017)</a:t>
            </a:r>
            <a:br>
              <a:rPr lang="ru-RU" sz="36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проекта. Проведение занятий с детьми, имеющих расстройство аутистического спектра. Отслеживание динамики. Проведение семинаров, консультаций, круглых столов с педагогами по вопросам работы с детьми с РАС. Создание и начало работы родительских групп для родителей, чьи дети имеют ограниченные возможности здоровья. </a:t>
            </a:r>
            <a:br>
              <a:rPr lang="ru-RU" sz="36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8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54" y="35280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(октябрь 2017 – декабрь 2017)</a:t>
            </a:r>
            <a:b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Отслеживание динамики развития детей с расстройством аутистического спектра. Анализ полноты реализации поставленных задач. Дальнейшее планирование.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70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9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 занятия с детьми, не стоит забывать о нормах проведения занятий с использованием компьютера в детском саду: для детей 5 лет – не более 10 минут, для детей 6-7 лет – не более 15 минут (СанПиН 2.4.1.1249-03 пункт 2.12.10).</a:t>
            </a:r>
            <a:endParaRPr lang="ru-RU" b="1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1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351894" cy="69854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компьютерных обучающих и развивающих программ. </a:t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отметить, что большинство компьютерных обучающих программ для детей сделаны в форме игр, ведь именно игровая деятельность для дошкольника является ведущей.</a:t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Так Патрушева М.В. предлагает разделить игры по степени обучающего воздействия:</a:t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Обучающие, помогают приобрести новые знания, умения, навыки.</a:t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игровые программы дидактического типа, в которых в игре предлагается решить одну или несколько дидактических задач. К этому классу относятся игры, связанные с формированием у детей начальных математических представлений; с обучением азбуке, </a:t>
            </a:r>
            <a:r>
              <a:rPr lang="ru-RU" sz="2400" b="1" dirty="0" err="1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слого</a:t>
            </a: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 словообразованию, письму через чтение и чтению через письмо, родному и иностранным языкам; с формированием представлений по ориентации на плоскости и в пространстве; с эстетическим, нравственным воспитанием; экологическим воспитанием; с основами систематизации и классификации, синтеза и анализа понятий. </a:t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Тренирующие: закрепляют и контролируют имеющиеся навыки.</a:t>
            </a:r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763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Развивающие игры – способствуют развитию психических функций. Это компьютерные программы, предназначенные для формирования и развития у детей общих умственных способностей, целеполагания, фантазии, воображения. В них нет явно заданной цели — они являются инструментами для творчества и самовыражения ребенка. К программам этого типа относятся: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-графические редакторы, 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рисовалки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«раскраски», конструкторы, предоставляющие возможность свободного рисования на экране прямыми и кривыми линиями, контурными и сплошными геометрическими фигурами, и пятнами, закрашивания замкнутых областей, вставки готовых рисунков, стирания изображения;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-простые текстовые редакторы для ввода, редактирования, хранения и печати текста;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-«конструкторы сред» с разнообразными функциональными возможностями свободного перемещения персонажей и других элементов на фоне декораций, в том числе те, которые служат основой создания «режиссерских» компьютерных игр;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-«музыкальные редакторы» для ввода, хранения и воспроизведения простых (чаще одноголосых) мелодий в нотной форме записи;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-«конструкторы сказок», совмещающие возможности элементарных текстового и графического редакторов.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Комбинированные игры.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1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84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диагностирования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детей с расстройством аутистического спектра (описание методики оценки базовых речевых и учебных навыков, выявление уровня социализации у детей с расстройствами аутистического спектра (РАС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)).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методики оценки базовых речевых и учебных навыков.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Одной из таких методик, получивших широкое распространение во всём мире в работе с детьми с расстройствами аутистического спектра, является методика оценки базовых речевых и учебных навыков (ABLLSR).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6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489" y="410281"/>
            <a:ext cx="10515600" cy="4681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уровня социализации у детей с расстройствами аутистического спектра (РАС).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Шкала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адаптивного поведения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Вайн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ленд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Vineland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– VABS), далее по тексту –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Вайнленд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или шкала </a:t>
            </a:r>
            <a:r>
              <a:rPr lang="ru-R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Вайнленд.Общепризнанный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 международной практике инструмент оценки адаптации лиц с нормальным и отклоняющимся развитием. Шкала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Вайнленд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полуструктурированное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интервью, в ходе которого на вопросы интервьюера отвечают эксперты – родители ребенка или люди из его ближайшего окружения (те, кто о нем заботится и проводит с ним много времени). Она оценивает четыре основные сферы жизнедеятельности: коммуникацию, повседневные житейские навыки, социализацию, моторные навыки, а также проявления дезадаптивного поведения.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3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84" y="134911"/>
            <a:ext cx="4629654" cy="68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1" y="542314"/>
            <a:ext cx="4768938" cy="3363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001" y="492582"/>
            <a:ext cx="4546197" cy="3413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58" y="4065569"/>
            <a:ext cx="3720842" cy="27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89" y="0"/>
            <a:ext cx="11377383" cy="6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8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243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 «аутизм» (от греческого «</a:t>
            </a:r>
            <a:r>
              <a:rPr lang="ru-RU" sz="3200" b="1" dirty="0" err="1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</a:t>
            </a: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сам) был введен швейцарским психиатром, основоположником учения о шизофрении </a:t>
            </a:r>
            <a:r>
              <a:rPr lang="ru-RU" sz="3200" b="1" dirty="0" err="1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О́йгеном</a:t>
            </a: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Блёйлером</a:t>
            </a: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начале ХХ века. Он понимал под аутизмом отгороженность от мира, уход в себя.</a:t>
            </a:r>
            <a:b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Ранний детский аутизм (синдром Лео </a:t>
            </a:r>
            <a:r>
              <a:rPr lang="ru-RU" sz="3200" b="1" dirty="0" err="1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Каннера</a:t>
            </a: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b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особая </a:t>
            </a: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нарушенного психического развития с неравномерностью формирования различных психических функций, со своеобразными эмоционально-поведенческими, речевыми и иногда интеллектуальными расстройствами. </a:t>
            </a:r>
            <a:b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9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403332"/>
            <a:ext cx="10803467" cy="64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37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Апробировав внедрение ИКТ- технологий, я заметила значительную положительную динамику в развитии различных навыков детей с расстройством аутистического спектра, мир которых, для нас остаётся загадкой.</a:t>
            </a:r>
          </a:p>
        </p:txBody>
      </p:sp>
    </p:spTree>
    <p:extLst>
      <p:ext uri="{BB962C8B-B14F-4D97-AF65-F5344CB8AC3E}">
        <p14:creationId xmlns:p14="http://schemas.microsoft.com/office/powerpoint/2010/main" val="218181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509" y="130778"/>
            <a:ext cx="6882981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80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поведения ребенка-</a:t>
            </a:r>
            <a:r>
              <a:rPr lang="ru-RU" dirty="0" err="1"/>
              <a:t>аутиста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982133"/>
            <a:ext cx="4715933" cy="5194830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смотрит в глаза,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играет со сверстниками,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испытывает радость,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нуждается в контакте с окружающими,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разговаривает с окружающими,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повторяет одни и те же слова или предложения,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выполняет одни и те же механические движения,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играет только с определенными игрушками,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использует постоянные ритуалы,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играет с мелкими игрушками,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выстраивает предметы в ряд,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общается только с одним членом семьи, 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общается с одним выбранным взрослым,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избирателен в еде, 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предпочитает еду одного цвета,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любит телесный контакт,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избирателен в одежде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хаотично передвигается по помещению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8333" y="982132"/>
            <a:ext cx="4936067" cy="5746045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фантазирует, 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часто ходит босиком,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плохо спит,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играет один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делает бесцельные движения (взмахи руками, перебирание пальцами),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постоянно намеренно соблюдает определенные правила,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сопротивляется переменам, 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выполняет действия в определенном порядке,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совершает действия, приносящие вред ему самому, 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боится громких звуков, закрывает уши руками,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избегает яркого света,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нюхает предметы, в том числе и несъедобные,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избегает двигательной активности,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переносит прикосновения к себе,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боится испачкаться,</a:t>
            </a:r>
          </a:p>
          <a:p>
            <a:r>
              <a:rPr lang="ru-RU" sz="5600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быстро утомляется,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39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08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РДА по степени тяжести</a:t>
            </a:r>
            <a: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полная отрешенность от происходящего вокруг </a:t>
            </a:r>
            <a:b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активное отвержение окружающей среды </a:t>
            </a:r>
            <a:b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захваченность аутистическими интересами </a:t>
            </a:r>
            <a:b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 чрезвычайная трудность во взаимодействии с окружающей средой </a:t>
            </a:r>
          </a:p>
        </p:txBody>
      </p:sp>
    </p:spTree>
    <p:extLst>
      <p:ext uri="{BB962C8B-B14F-4D97-AF65-F5344CB8AC3E}">
        <p14:creationId xmlns:p14="http://schemas.microsoft.com/office/powerpoint/2010/main" val="259133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05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моего проекта является: всестороннее развитие детей с расстройством аутистического спектра (РАС), посредством использования информационно-коммуникационных технологий (ИКТ). Проект частично реализован на базе МАДОУ д/с № 439, в три этапа. Проект рассчитан на 2 учебных года с дальнейшим анализом и планированием. </a:t>
            </a:r>
            <a:b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8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8152"/>
            <a:ext cx="1197714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Проанализировать развивающие и обучающие компьютерные программы для детей дошкольного возраста, и путём апробации, составить аннотированный список программ, возможных для использования при работе с детьми, имеющих расстройство аутистического спектра.</a:t>
            </a:r>
          </a:p>
          <a:p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ru-RU" sz="24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и сформировать нормативно-правовую базу для инклюзивного (интегрированного) образования детей-инвалидов и детей с ограниченными возможностями здоровья.</a:t>
            </a:r>
          </a:p>
          <a:p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ru-RU" sz="24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психолого-педагогическую компетентность сотрудников ДОУ в вопросах развития детей с расстройством аутистического спектра через организацию консультаций, семинаров-практикумов, курсовую подготовку.</a:t>
            </a:r>
          </a:p>
          <a:p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развивающее пространства и расширить материально-техническую базу.</a:t>
            </a:r>
          </a:p>
          <a:p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4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дифференцированный подход к каждому ребёнку, на основе его индивидуальных качеств.</a:t>
            </a:r>
          </a:p>
          <a:p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sz="24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Организовать тесное сотрудничество педагогов с семьями воспитанников, имеющих детей с расстройством аутистического спектра.</a:t>
            </a:r>
          </a:p>
          <a:p>
            <a:r>
              <a:rPr lang="ru-RU" sz="24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4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и укрепить межведомственные связи по оказанию индивидуальной реабилитационной поддержки каждому ребенку с РАС.</a:t>
            </a:r>
            <a:endParaRPr lang="ru-RU" sz="2400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5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239" y="374755"/>
            <a:ext cx="11198902" cy="64832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Изучая литературу и опыт других людей, я выяснила о практикующих врачах, которые утверждают, что многих людей с расстройствами аутистического спектра привлекают компьютеры, и это используется в терапевтических и образовательных целях. Так же экспериментальные исследования небольшого числа детей с расстройством аутистического спектра продемонстрировали, что они могут общаться посредством набора на компьютере текстов или знаков. (</a:t>
            </a:r>
            <a:r>
              <a:rPr lang="ru-RU" sz="3600" dirty="0" err="1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Рейджендран</a:t>
            </a:r>
            <a:r>
              <a:rPr lang="ru-RU" sz="3600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Митчелл, 2000). </a:t>
            </a:r>
            <a:endParaRPr lang="ru-RU" sz="3600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66706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(январь 2016 – сентябрь 2016)</a:t>
            </a:r>
            <a:br>
              <a:rPr lang="ru-RU" sz="32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реализации проекта, анализ компьютерных обучающих и развивающих программ, изучение и подготовка нормативно-правовой базы, обучение и переподготовка педагогов и других участников проекта, создание методической и методологической базы, изучение опыта работы с детьми с РАС в специализированных учреждениях и опытных педагогов, создание максимально возможных условий для всестороннего развития детей с РАС. Создание рабочей группы для реализации проекта. Улучшение материально-технической базы. Составление графика взаимодействия специалистов для всестороннего развития личности ребёнка с РАС, в соответствии с их особенностями и санитарными нормами. Диагностика детей, имеющих расстройство аутистического спектра. </a:t>
            </a:r>
            <a:br>
              <a:rPr lang="ru-RU" sz="3200" b="1" dirty="0" smtClean="0">
                <a:solidFill>
                  <a:srgbClr val="0C13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C13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37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656</Words>
  <Application>Microsoft Office PowerPoint</Application>
  <PresentationFormat>Широкоэкранный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«Применение ИКТ-технологий в развитии детей с расстройствами аутистического спектра»  </vt:lpstr>
      <vt:lpstr>Термин «аутизм» (от греческого «autos» – сам) был введен швейцарским психиатром, основоположником учения о шизофрении О́йгеном Блёйлером в начале ХХ века. Он понимал под аутизмом отгороженность от мира, уход в себя.   Ранний детский аутизм (синдром Лео Каннера) –  особая форма нарушенного психического развития с неравномерностью формирования различных психических функций, со своеобразными эмоционально-поведенческими, речевыми и иногда интеллектуальными расстройствами.   </vt:lpstr>
      <vt:lpstr>Презентация PowerPoint</vt:lpstr>
      <vt:lpstr>Особенности поведения ребенка-аутиста</vt:lpstr>
      <vt:lpstr>Классификация РДА по степени тяжести:  1) полная отрешенность от происходящего вокруг  2 активное отвержение окружающей среды  3) захваченность аутистическими интересами   4) чрезвычайная трудность во взаимодействии с окружающей средой </vt:lpstr>
      <vt:lpstr> Целью моего проекта является: всестороннее развитие детей с расстройством аутистического спектра (РАС), посредством использования информационно-коммуникационных технологий (ИКТ). Проект частично реализован на базе МАДОУ д/с № 439, в три этапа. Проект рассчитан на 2 учебных года с дальнейшим анализом и планированием.  </vt:lpstr>
      <vt:lpstr>Презентация PowerPoint</vt:lpstr>
      <vt:lpstr>Изучая литературу и опыт других людей, я выяснила о практикующих врачах, которые утверждают, что многих людей с расстройствами аутистического спектра привлекают компьютеры, и это используется в терапевтических и образовательных целях. Так же экспериментальные исследования небольшого числа детей с расстройством аутистического спектра продемонстрировали, что они могут общаться посредством набора на компьютере текстов или знаков. (Рейджендран и Митчелл, 2000). </vt:lpstr>
      <vt:lpstr> Подготовительный этап (январь 2016 – сентябрь 2016)  Подготовка к реализации проекта, анализ компьютерных обучающих и развивающих программ, изучение и подготовка нормативно-правовой базы, обучение и переподготовка педагогов и других участников проекта, создание методической и методологической базы, изучение опыта работы с детьми с РАС в специализированных учреждениях и опытных педагогов, создание максимально возможных условий для всестороннего развития детей с РАС. Создание рабочей группы для реализации проекта. Улучшение материально-технической базы. Составление графика взаимодействия специалистов для всестороннего развития личности ребёнка с РАС, в соответствии с их особенностями и санитарными нормами. Диагностика детей, имеющих расстройство аутистического спектра.  </vt:lpstr>
      <vt:lpstr>Основной этап (сентябрь 2016 – октябрь 2017)  Реализация проекта. Проведение занятий с детьми, имеющих расстройство аутистического спектра. Отслеживание динамики. Проведение семинаров, консультаций, круглых столов с педагогами по вопросам работы с детьми с РАС. Создание и начало работы родительских групп для родителей, чьи дети имеют ограниченные возможности здоровья.  </vt:lpstr>
      <vt:lpstr>Заключительный (октябрь 2017 – декабрь 2017)  Отслеживание динамики развития детей с расстройством аутистического спектра. Анализ полноты реализации поставленных задач. Дальнейшее планирование.   </vt:lpstr>
      <vt:lpstr>Проводя занятия с детьми, не стоит забывать о нормах проведения занятий с использованием компьютера в детском саду: для детей 5 лет – не более 10 минут, для детей 6-7 лет – не более 15 минут (СанПиН 2.4.1.1249-03 пункт 2.12.10).</vt:lpstr>
      <vt:lpstr>  Общая характеристика компьютерных обучающих и развивающих программ.  Следует отметить, что большинство компьютерных обучающих программ для детей сделаны в форме игр, ведь именно игровая деятельность для дошкольника является ведущей.    Так Патрушева М.В. предлагает разделить игры по степени обучающего воздействия:  1) Обучающие, помогают приобрести новые знания, умения, навыки. Это игровые программы дидактического типа, в которых в игре предлагается решить одну или несколько дидактических задач. К этому классу относятся игры, связанные с формированием у детей начальных математических представлений; с обучением азбуке, слого- и словообразованию, письму через чтение и чтению через письмо, родному и иностранным языкам; с формированием представлений по ориентации на плоскости и в пространстве; с эстетическим, нравственным воспитанием; экологическим воспитанием; с основами систематизации и классификации, синтеза и анализа понятий.   2) Тренирующие: закрепляют и контролируют имеющиеся навыки. </vt:lpstr>
      <vt:lpstr>3) Развивающие игры – способствуют развитию психических функций. Это компьютерные программы, предназначенные для формирования и развития у детей общих умственных способностей, целеполагания, фантазии, воображения. В них нет явно заданной цели — они являются инструментами для творчества и самовыражения ребенка. К программам этого типа относятся: -графические редакторы, «рисовалки», «раскраски», конструкторы, предоставляющие возможность свободного рисования на экране прямыми и кривыми линиями, контурными и сплошными геометрическими фигурами, и пятнами, закрашивания замкнутых областей, вставки готовых рисунков, стирания изображения; -простые текстовые редакторы для ввода, редактирования, хранения и печати текста; -«конструкторы сред» с разнообразными функциональными возможностями свободного перемещения персонажей и других элементов на фоне декораций, в том числе те, которые служат основой создания «режиссерских» компьютерных игр; -«музыкальные редакторы» для ввода, хранения и воспроизведения простых (чаще одноголосых) мелодий в нотной форме записи; -«конструкторы сказок», совмещающие возможности элементарных текстового и графического редакторов.  4) Комбинированные игры. </vt:lpstr>
      <vt:lpstr>Методы диагностирования детей с расстройством аутистического спектра (описание методики оценки базовых речевых и учебных навыков, выявление уровня социализации у детей с расстройствами аутистического спектра (РАС)).   Описание методики оценки базовых речевых и учебных навыков. Одной из таких методик, получивших широкое распространение во всём мире в работе с детьми с расстройствами аутистического спектра, является методика оценки базовых речевых и учебных навыков (ABLLSR).  </vt:lpstr>
      <vt:lpstr>    Выявление уровня социализации у детей с расстройствами аутистического спектра (РАС).  Шкала адаптивного поведения Вайн ленд (Vineland Adaptive Behavior Scales – VABS), далее по тексту – Вайнленд или шкала Вайнленд.Общепризнанный в международной практике инструмент оценки адаптации лиц с нормальным и отклоняющимся развитием. Шкала Вайнленд – это полуструктурированное интервью, в ходе которого на вопросы интервьюера отвечают эксперты – родители ребенка или люди из его ближайшего окружения (те, кто о нем заботится и проводит с ним много времени). Она оценивает четыре основные сферы жизнедеятельности: коммуникацию, повседневные житейские навыки, социализацию, моторные навыки, а также проявления дезадаптивного поведения.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Апробировав внедрение ИКТ- технологий, я заметила значительную положительную динамику в развитии различных навыков детей с расстройством аутистического спектра, мир которых, для нас остаётся загадкой.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ИКТ-технологий в развитии детей с расстройствами аутистического спектра»</dc:title>
  <dc:creator>Пользователь Windows</dc:creator>
  <cp:lastModifiedBy>Елена Полухина</cp:lastModifiedBy>
  <cp:revision>8</cp:revision>
  <dcterms:created xsi:type="dcterms:W3CDTF">2017-03-28T04:43:36Z</dcterms:created>
  <dcterms:modified xsi:type="dcterms:W3CDTF">2019-11-04T16:12:21Z</dcterms:modified>
</cp:coreProperties>
</file>